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9"/>
  </p:notesMasterIdLst>
  <p:sldIdLst>
    <p:sldId id="256" r:id="rId8"/>
    <p:sldId id="271" r:id="rId9"/>
    <p:sldId id="348" r:id="rId10"/>
    <p:sldId id="350" r:id="rId11"/>
    <p:sldId id="349" r:id="rId12"/>
    <p:sldId id="351" r:id="rId13"/>
    <p:sldId id="352" r:id="rId14"/>
    <p:sldId id="353" r:id="rId15"/>
    <p:sldId id="354" r:id="rId16"/>
    <p:sldId id="355" r:id="rId17"/>
    <p:sldId id="305" r:id="rId1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8"/>
            <p14:sldId id="350"/>
            <p14:sldId id="349"/>
            <p14:sldId id="351"/>
            <p14:sldId id="352"/>
            <p14:sldId id="353"/>
            <p14:sldId id="354"/>
            <p14:sldId id="35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22" d="100"/>
          <a:sy n="122" d="100"/>
        </p:scale>
        <p:origin x="89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Java Features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TVVa2gfht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zetcode.com/tutorials/javaswingtutoria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Swing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4724400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AWT and Swing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Components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Layouts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45" y="1303867"/>
            <a:ext cx="4096287" cy="27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52575"/>
            <a:ext cx="4598668" cy="3162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 Everywhere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67" y="819150"/>
            <a:ext cx="8991600" cy="2438400"/>
          </a:xfrm>
        </p:spPr>
        <p:txBody>
          <a:bodyPr/>
          <a:lstStyle/>
          <a:p>
            <a:r>
              <a:rPr lang="en-US" dirty="0"/>
              <a:t>GUI programming is similar most everywhere</a:t>
            </a:r>
          </a:p>
          <a:p>
            <a:r>
              <a:rPr lang="en-US" dirty="0"/>
              <a:t>Components, layouts, callbacks, models</a:t>
            </a:r>
          </a:p>
          <a:p>
            <a:r>
              <a:rPr lang="en-US" dirty="0"/>
              <a:t>HTML/</a:t>
            </a:r>
            <a:r>
              <a:rPr lang="en-US" dirty="0" err="1"/>
              <a:t>Javascript</a:t>
            </a:r>
            <a:r>
              <a:rPr lang="en-US" dirty="0"/>
              <a:t>, Flex, MFC, Python (</a:t>
            </a:r>
            <a:r>
              <a:rPr lang="en-US" dirty="0" err="1"/>
              <a:t>wxpython</a:t>
            </a:r>
            <a:r>
              <a:rPr lang="en-US" dirty="0"/>
              <a:t>), android</a:t>
            </a:r>
          </a:p>
          <a:p>
            <a:r>
              <a:rPr lang="en-US" dirty="0"/>
              <a:t>Learn to think in callbacks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2" y="1733550"/>
            <a:ext cx="3061661" cy="22962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6304474" cy="2971800"/>
          </a:xfrm>
        </p:spPr>
        <p:txBody>
          <a:bodyPr/>
          <a:lstStyle/>
          <a:p>
            <a:r>
              <a:rPr lang="en-US" dirty="0"/>
              <a:t>Sketch the UI layout for a Swing version of the Chat program. Do you want it to look the same as the web version? </a:t>
            </a:r>
          </a:p>
          <a:p>
            <a:r>
              <a:rPr lang="en-US" dirty="0"/>
              <a:t>How does the Chat application respond to resizing?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https://www.youtube.com/watch?v=dTVVa2gfht8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http://zetcode.com/tutorials/javaswingtutorial/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29" y="2708080"/>
            <a:ext cx="4671371" cy="19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First: AWT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3227386"/>
            <a:ext cx="6248400" cy="1615282"/>
          </a:xfrm>
        </p:spPr>
        <p:txBody>
          <a:bodyPr/>
          <a:lstStyle/>
          <a:p>
            <a:r>
              <a:rPr lang="en-US" dirty="0"/>
              <a:t>Advanced Window Toolkit</a:t>
            </a:r>
          </a:p>
          <a:p>
            <a:r>
              <a:rPr lang="en-US" dirty="0"/>
              <a:t>JNI reference to native OS (Windows, OSX, etc.)</a:t>
            </a:r>
          </a:p>
          <a:p>
            <a:r>
              <a:rPr lang="en-US" dirty="0"/>
              <a:t>Native speed</a:t>
            </a:r>
          </a:p>
          <a:p>
            <a:r>
              <a:rPr lang="en-US" dirty="0"/>
              <a:t>Generic API … misses some OS specifics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32426"/>
            <a:ext cx="2655508" cy="1831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030473"/>
            <a:ext cx="1720277" cy="18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Then: Swing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742950"/>
            <a:ext cx="6248400" cy="1615282"/>
          </a:xfrm>
        </p:spPr>
        <p:txBody>
          <a:bodyPr/>
          <a:lstStyle/>
          <a:p>
            <a:r>
              <a:rPr lang="en-US" dirty="0"/>
              <a:t>Pure Java-drawn GUI</a:t>
            </a:r>
          </a:p>
          <a:p>
            <a:r>
              <a:rPr lang="en-US" dirty="0"/>
              <a:t>Can look the same on every platform</a:t>
            </a:r>
          </a:p>
          <a:p>
            <a:r>
              <a:rPr lang="en-US" dirty="0"/>
              <a:t>Different themes (even platform look and feel)</a:t>
            </a:r>
          </a:p>
          <a:p>
            <a:r>
              <a:rPr lang="en-US" dirty="0"/>
              <a:t>Performance has gotten better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1" y="1985049"/>
            <a:ext cx="2993292" cy="28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6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83" y="814202"/>
            <a:ext cx="3504442" cy="4017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6008" y="7584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JLabel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11680" y="1001027"/>
            <a:ext cx="1407695" cy="5631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74775" y="12490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JComboBox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035041" y="1463040"/>
            <a:ext cx="1222408" cy="1058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95091" y="18592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JTextField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784783" y="1973180"/>
            <a:ext cx="1578543" cy="673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7017" y="1762321"/>
            <a:ext cx="92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JButton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92429" y="1992429"/>
            <a:ext cx="2233062" cy="3657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194560" y="3060834"/>
            <a:ext cx="1332132" cy="6251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94659" y="2826690"/>
            <a:ext cx="114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JTextArea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1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9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83" y="814202"/>
            <a:ext cx="3504442" cy="4017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2675" y="769624"/>
            <a:ext cx="100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JFrame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11680" y="1001027"/>
            <a:ext cx="1264920" cy="1267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9477" y="1415358"/>
            <a:ext cx="92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JPanel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00123" y="1386936"/>
            <a:ext cx="270229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08144" y="1789592"/>
            <a:ext cx="2694273" cy="3472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98519" y="2174603"/>
            <a:ext cx="270229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88893" y="1366081"/>
            <a:ext cx="2771275" cy="12038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369643" y="1337205"/>
            <a:ext cx="2867528" cy="321554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79233" y="1590400"/>
            <a:ext cx="800035" cy="192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8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9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78983"/>
            <a:ext cx="2397321" cy="2748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861716"/>
            <a:ext cx="3323809" cy="3980952"/>
          </a:xfrm>
          <a:prstGeom prst="rect">
            <a:avLst/>
          </a:prstGeom>
        </p:spPr>
      </p:pic>
      <p:sp>
        <p:nvSpPr>
          <p:cNvPr id="6" name="Up-Down Arrow 5"/>
          <p:cNvSpPr/>
          <p:nvPr/>
        </p:nvSpPr>
        <p:spPr>
          <a:xfrm rot="19418327">
            <a:off x="2389471" y="2850882"/>
            <a:ext cx="381000" cy="85538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63646" y="1200150"/>
            <a:ext cx="994354" cy="416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89764" y="892948"/>
            <a:ext cx="1809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Left justified and do not stretch. Empty space goes to right.</a:t>
            </a:r>
            <a:endParaRPr lang="en-US" sz="14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313402" y="2057930"/>
            <a:ext cx="1510910" cy="500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5699" y="1836093"/>
            <a:ext cx="1809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Centered on line. Space divided on left and right.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802250" y="3610488"/>
            <a:ext cx="979894" cy="2508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89763" y="3278572"/>
            <a:ext cx="1809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Area stretches to fill all extra space.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587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23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00150"/>
            <a:ext cx="2786342" cy="319409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676400" y="1043111"/>
            <a:ext cx="1828800" cy="7480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8200" y="512758"/>
            <a:ext cx="1809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WhenValueChanges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400" dirty="0"/>
              <a:t>Change the values in the “to” list.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2581" y="1078870"/>
            <a:ext cx="1809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WhenKeyTyped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400" dirty="0"/>
              <a:t>If “Enter” then do the conversion.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4572001" y="1448202"/>
            <a:ext cx="1440580" cy="6693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12581" y="2073842"/>
            <a:ext cx="1809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WhenClicked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400" dirty="0"/>
              <a:t>Do the conversion.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156511" y="2310063"/>
            <a:ext cx="1811152" cy="152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52379" y="3409950"/>
            <a:ext cx="27234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 the conversion: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Get values for “from” and “to”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Get the “value”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Do the conversion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Add result to the history list</a:t>
            </a:r>
          </a:p>
        </p:txBody>
      </p:sp>
    </p:spTree>
    <p:extLst>
      <p:ext uri="{BB962C8B-B14F-4D97-AF65-F5344CB8AC3E}">
        <p14:creationId xmlns:p14="http://schemas.microsoft.com/office/powerpoint/2010/main" val="234296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5" y="3545063"/>
            <a:ext cx="2438398" cy="1371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5" y="1809750"/>
            <a:ext cx="3327275" cy="16002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7010400" y="1464202"/>
            <a:ext cx="1524000" cy="144840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02121" y="1985010"/>
            <a:ext cx="2979679" cy="152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Up-Down Arrow 10"/>
          <p:cNvSpPr/>
          <p:nvPr/>
        </p:nvSpPr>
        <p:spPr>
          <a:xfrm>
            <a:off x="7357533" y="2952798"/>
            <a:ext cx="313267" cy="75560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2121" y="2800350"/>
            <a:ext cx="297967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60768" y="2912604"/>
            <a:ext cx="3229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A new row has been added.</a:t>
            </a:r>
          </a:p>
          <a:p>
            <a:r>
              <a:rPr lang="en-US" sz="1400" dirty="0">
                <a:solidFill>
                  <a:schemeClr val="tx2"/>
                </a:solidFill>
              </a:rPr>
              <a:t>The value for 1,4 has changed to “Green”.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7521" y="143420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12852" y="103874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40519" y="3571209"/>
            <a:ext cx="8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13599" y="1992630"/>
            <a:ext cx="113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Your code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91162" y="4069480"/>
            <a:ext cx="919052" cy="7448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63553" y="3789370"/>
            <a:ext cx="114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0" name="Up-Down Arrow 19"/>
          <p:cNvSpPr/>
          <p:nvPr/>
        </p:nvSpPr>
        <p:spPr>
          <a:xfrm rot="5400000">
            <a:off x="6489357" y="4213069"/>
            <a:ext cx="156633" cy="37745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7250" y="1489669"/>
            <a:ext cx="41823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How many columns?</a:t>
            </a:r>
          </a:p>
          <a:p>
            <a:r>
              <a:rPr lang="en-US" sz="1400" dirty="0">
                <a:solidFill>
                  <a:schemeClr val="tx2"/>
                </a:solidFill>
              </a:rPr>
              <a:t>What is the type of column 2?</a:t>
            </a:r>
          </a:p>
          <a:p>
            <a:r>
              <a:rPr lang="en-US" sz="1400" dirty="0">
                <a:solidFill>
                  <a:schemeClr val="tx2"/>
                </a:solidFill>
              </a:rPr>
              <a:t>How many rows?</a:t>
            </a:r>
          </a:p>
          <a:p>
            <a:r>
              <a:rPr lang="en-US" sz="1400" dirty="0">
                <a:solidFill>
                  <a:schemeClr val="tx2"/>
                </a:solidFill>
              </a:rPr>
              <a:t>What is the value for row 1, column 4?</a:t>
            </a:r>
          </a:p>
          <a:p>
            <a:r>
              <a:rPr lang="en-US" sz="1400" dirty="0">
                <a:solidFill>
                  <a:schemeClr val="tx2"/>
                </a:solidFill>
              </a:rPr>
              <a:t>The user changed 1,4 to value “Blue”.</a:t>
            </a:r>
          </a:p>
        </p:txBody>
      </p:sp>
    </p:spTree>
    <p:extLst>
      <p:ext uri="{BB962C8B-B14F-4D97-AF65-F5344CB8AC3E}">
        <p14:creationId xmlns:p14="http://schemas.microsoft.com/office/powerpoint/2010/main" val="383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28" grpId="0"/>
      <p:bldP spid="19" grpId="0"/>
      <p:bldP spid="20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10502</TotalTime>
  <Words>316</Words>
  <Application>Microsoft Office PowerPoint</Application>
  <PresentationFormat>On-screen Show (16:9)</PresentationFormat>
  <Paragraphs>80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Swing Overview</vt:lpstr>
      <vt:lpstr>See Also</vt:lpstr>
      <vt:lpstr>First: AWT</vt:lpstr>
      <vt:lpstr>Then: Swing</vt:lpstr>
      <vt:lpstr>Swing Components</vt:lpstr>
      <vt:lpstr>Swing Containers</vt:lpstr>
      <vt:lpstr>Layout Managers</vt:lpstr>
      <vt:lpstr>Events</vt:lpstr>
      <vt:lpstr>Complex Components</vt:lpstr>
      <vt:lpstr>GUIs Everywhere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354</cp:revision>
  <cp:lastPrinted>2015-07-06T21:44:19Z</cp:lastPrinted>
  <dcterms:created xsi:type="dcterms:W3CDTF">2015-07-04T21:12:26Z</dcterms:created>
  <dcterms:modified xsi:type="dcterms:W3CDTF">2016-07-21T00:06:19Z</dcterms:modified>
</cp:coreProperties>
</file>